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2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1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8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4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3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0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AE07E-FF50-3F4D-A891-E3D94AB0301B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2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178"/>
            <a:ext cx="8229600" cy="1143000"/>
          </a:xfrm>
        </p:spPr>
        <p:txBody>
          <a:bodyPr/>
          <a:lstStyle/>
          <a:p>
            <a:r>
              <a:rPr lang="en-US" dirty="0" smtClean="0"/>
              <a:t>Francesco Cutrale Projects </a:t>
            </a:r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692" y="1649965"/>
            <a:ext cx="1502320" cy="2003093"/>
          </a:xfrm>
          <a:prstGeom prst="rect">
            <a:avLst/>
          </a:prstGeom>
        </p:spPr>
      </p:pic>
      <p:sp>
        <p:nvSpPr>
          <p:cNvPr id="11" name="Process 10"/>
          <p:cNvSpPr/>
          <p:nvPr/>
        </p:nvSpPr>
        <p:spPr>
          <a:xfrm>
            <a:off x="522261" y="1139548"/>
            <a:ext cx="1626126" cy="11395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SPIM DEV</a:t>
            </a:r>
          </a:p>
          <a:p>
            <a:pPr algn="ctr"/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12" name="Process 11"/>
          <p:cNvSpPr/>
          <p:nvPr/>
        </p:nvSpPr>
        <p:spPr>
          <a:xfrm>
            <a:off x="7166105" y="1198821"/>
            <a:ext cx="1626126" cy="11395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HYPER-SPECTRAL</a:t>
            </a:r>
          </a:p>
          <a:p>
            <a:pPr algn="ctr"/>
            <a:r>
              <a:rPr lang="en-US" dirty="0" smtClean="0"/>
              <a:t>85%</a:t>
            </a:r>
          </a:p>
          <a:p>
            <a:pPr algn="ctr"/>
            <a:endParaRPr lang="en-US" dirty="0"/>
          </a:p>
        </p:txBody>
      </p:sp>
      <p:sp>
        <p:nvSpPr>
          <p:cNvPr id="14" name="Terminator 13"/>
          <p:cNvSpPr/>
          <p:nvPr/>
        </p:nvSpPr>
        <p:spPr>
          <a:xfrm>
            <a:off x="176395" y="3624338"/>
            <a:ext cx="2389386" cy="951517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Software/Camera </a:t>
            </a:r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smtClean="0"/>
              <a:t>0-4% </a:t>
            </a:r>
            <a:r>
              <a:rPr lang="en-US" dirty="0" smtClean="0"/>
              <a:t>on demand</a:t>
            </a:r>
            <a:endParaRPr lang="en-US" dirty="0"/>
          </a:p>
        </p:txBody>
      </p:sp>
      <p:sp>
        <p:nvSpPr>
          <p:cNvPr id="13" name="Terminator 12"/>
          <p:cNvSpPr/>
          <p:nvPr/>
        </p:nvSpPr>
        <p:spPr>
          <a:xfrm>
            <a:off x="176394" y="2854689"/>
            <a:ext cx="2389387" cy="700341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RS-ICS</a:t>
            </a:r>
          </a:p>
          <a:p>
            <a:pPr algn="ctr"/>
            <a:r>
              <a:rPr lang="en-US" dirty="0" smtClean="0"/>
              <a:t>10-14%</a:t>
            </a:r>
            <a:endParaRPr lang="en-US" dirty="0"/>
          </a:p>
        </p:txBody>
      </p:sp>
      <p:sp>
        <p:nvSpPr>
          <p:cNvPr id="23" name="Terminator 22"/>
          <p:cNvSpPr/>
          <p:nvPr/>
        </p:nvSpPr>
        <p:spPr>
          <a:xfrm>
            <a:off x="6076748" y="2961429"/>
            <a:ext cx="2983707" cy="700341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Intuitive </a:t>
            </a:r>
            <a:r>
              <a:rPr lang="en-US" dirty="0" err="1" smtClean="0"/>
              <a:t>Phasor</a:t>
            </a:r>
            <a:endParaRPr lang="en-US" dirty="0" smtClean="0"/>
          </a:p>
          <a:p>
            <a:pPr algn="ctr"/>
            <a:r>
              <a:rPr lang="en-US" dirty="0" smtClean="0"/>
              <a:t>20%</a:t>
            </a:r>
          </a:p>
        </p:txBody>
      </p:sp>
      <p:sp>
        <p:nvSpPr>
          <p:cNvPr id="24" name="Terminator 23"/>
          <p:cNvSpPr/>
          <p:nvPr/>
        </p:nvSpPr>
        <p:spPr>
          <a:xfrm>
            <a:off x="6076748" y="3724091"/>
            <a:ext cx="2983707" cy="894078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Muscle Development in </a:t>
            </a:r>
            <a:r>
              <a:rPr lang="en-US" dirty="0" err="1" smtClean="0"/>
              <a:t>Zebrafish</a:t>
            </a:r>
            <a:endParaRPr lang="en-US" dirty="0" smtClean="0"/>
          </a:p>
          <a:p>
            <a:pPr algn="ctr"/>
            <a:r>
              <a:rPr lang="en-US" dirty="0" smtClean="0"/>
              <a:t>20%</a:t>
            </a:r>
          </a:p>
        </p:txBody>
      </p:sp>
      <p:sp>
        <p:nvSpPr>
          <p:cNvPr id="25" name="Terminator 24"/>
          <p:cNvSpPr/>
          <p:nvPr/>
        </p:nvSpPr>
        <p:spPr>
          <a:xfrm>
            <a:off x="6076748" y="5480748"/>
            <a:ext cx="2983707" cy="838550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Spectral </a:t>
            </a:r>
            <a:r>
              <a:rPr lang="en-US" dirty="0" err="1" smtClean="0"/>
              <a:t>Phasor</a:t>
            </a:r>
            <a:r>
              <a:rPr lang="en-US" dirty="0" smtClean="0"/>
              <a:t> Theory </a:t>
            </a:r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20%</a:t>
            </a:r>
          </a:p>
        </p:txBody>
      </p:sp>
      <p:sp>
        <p:nvSpPr>
          <p:cNvPr id="26" name="Terminator 25"/>
          <p:cNvSpPr/>
          <p:nvPr/>
        </p:nvSpPr>
        <p:spPr>
          <a:xfrm>
            <a:off x="6076748" y="4642198"/>
            <a:ext cx="2983707" cy="838550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HySP</a:t>
            </a:r>
            <a:r>
              <a:rPr lang="en-US" dirty="0" smtClean="0"/>
              <a:t> (Hyper-Spectral </a:t>
            </a:r>
            <a:r>
              <a:rPr lang="en-US" dirty="0" err="1" smtClean="0"/>
              <a:t>Phasor</a:t>
            </a:r>
            <a:r>
              <a:rPr lang="en-US" dirty="0" smtClean="0"/>
              <a:t>) Software </a:t>
            </a:r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25%</a:t>
            </a:r>
          </a:p>
        </p:txBody>
      </p:sp>
      <p:cxnSp>
        <p:nvCxnSpPr>
          <p:cNvPr id="5" name="Straight Connector 4"/>
          <p:cNvCxnSpPr>
            <a:stCxn id="11" idx="3"/>
            <a:endCxn id="4" idx="1"/>
          </p:cNvCxnSpPr>
          <p:nvPr/>
        </p:nvCxnSpPr>
        <p:spPr>
          <a:xfrm>
            <a:off x="2148387" y="1709317"/>
            <a:ext cx="1611305" cy="942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1"/>
            <a:endCxn id="4" idx="3"/>
          </p:cNvCxnSpPr>
          <p:nvPr/>
        </p:nvCxnSpPr>
        <p:spPr>
          <a:xfrm flipH="1">
            <a:off x="5262012" y="1768590"/>
            <a:ext cx="1904093" cy="8829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ouble Brace 9"/>
          <p:cNvSpPr/>
          <p:nvPr/>
        </p:nvSpPr>
        <p:spPr>
          <a:xfrm rot="5400000">
            <a:off x="82272" y="2371510"/>
            <a:ext cx="2608818" cy="2573517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uble Brace 26"/>
          <p:cNvSpPr/>
          <p:nvPr/>
        </p:nvSpPr>
        <p:spPr>
          <a:xfrm rot="5400000">
            <a:off x="5337557" y="2982625"/>
            <a:ext cx="4450709" cy="3162177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rocess 29"/>
          <p:cNvSpPr/>
          <p:nvPr/>
        </p:nvSpPr>
        <p:spPr>
          <a:xfrm>
            <a:off x="3697789" y="4291246"/>
            <a:ext cx="1626126" cy="11395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Others</a:t>
            </a:r>
          </a:p>
          <a:p>
            <a:pPr algn="ctr"/>
            <a:r>
              <a:rPr lang="en-US" dirty="0"/>
              <a:t>5</a:t>
            </a:r>
            <a:r>
              <a:rPr lang="en-US" dirty="0" smtClean="0"/>
              <a:t>%</a:t>
            </a:r>
            <a:endParaRPr lang="en-US" dirty="0"/>
          </a:p>
        </p:txBody>
      </p:sp>
      <p:cxnSp>
        <p:nvCxnSpPr>
          <p:cNvPr id="31" name="Straight Connector 30"/>
          <p:cNvCxnSpPr>
            <a:stCxn id="4" idx="2"/>
            <a:endCxn id="30" idx="0"/>
          </p:cNvCxnSpPr>
          <p:nvPr/>
        </p:nvCxnSpPr>
        <p:spPr>
          <a:xfrm>
            <a:off x="4510852" y="3653058"/>
            <a:ext cx="0" cy="638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24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60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Francesco Cutrale Projects Map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Projects Map</dc:title>
  <dc:creator>Francesco Cutrale</dc:creator>
  <cp:lastModifiedBy>Francesco Cutrale</cp:lastModifiedBy>
  <cp:revision>8</cp:revision>
  <dcterms:created xsi:type="dcterms:W3CDTF">2014-05-22T19:02:13Z</dcterms:created>
  <dcterms:modified xsi:type="dcterms:W3CDTF">2014-05-29T20:29:22Z</dcterms:modified>
</cp:coreProperties>
</file>