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78" y="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A89-C9B7-401E-A621-0A5C9A4B4F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B0B7-1026-4FF7-B823-57164BA86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5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A89-C9B7-401E-A621-0A5C9A4B4F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B0B7-1026-4FF7-B823-57164BA86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A89-C9B7-401E-A621-0A5C9A4B4F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B0B7-1026-4FF7-B823-57164BA86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54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A89-C9B7-401E-A621-0A5C9A4B4F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B0B7-1026-4FF7-B823-57164BA86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00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A89-C9B7-401E-A621-0A5C9A4B4F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B0B7-1026-4FF7-B823-57164BA86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0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A89-C9B7-401E-A621-0A5C9A4B4F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B0B7-1026-4FF7-B823-57164BA86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7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A89-C9B7-401E-A621-0A5C9A4B4F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B0B7-1026-4FF7-B823-57164BA86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65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A89-C9B7-401E-A621-0A5C9A4B4F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B0B7-1026-4FF7-B823-57164BA86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76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A89-C9B7-401E-A621-0A5C9A4B4F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B0B7-1026-4FF7-B823-57164BA86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10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A89-C9B7-401E-A621-0A5C9A4B4F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B0B7-1026-4FF7-B823-57164BA86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1A89-C9B7-401E-A621-0A5C9A4B4F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B0B7-1026-4FF7-B823-57164BA86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35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1A89-C9B7-401E-A621-0A5C9A4B4F6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5/27/2014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DB0B7-1026-4FF7-B823-57164BA86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72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Time Allocation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679" y="1686338"/>
            <a:ext cx="7190642" cy="517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243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Example: Time Allocation</vt:lpstr>
    </vt:vector>
  </TitlesOfParts>
  <Company>USC Dornsife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Example: Time Allocation</dc:title>
  <dc:creator>John M Choi</dc:creator>
  <cp:lastModifiedBy>John M Choi</cp:lastModifiedBy>
  <cp:revision>1</cp:revision>
  <dcterms:created xsi:type="dcterms:W3CDTF">2014-05-28T02:10:47Z</dcterms:created>
  <dcterms:modified xsi:type="dcterms:W3CDTF">2014-05-28T02:11:08Z</dcterms:modified>
</cp:coreProperties>
</file>